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206400" cy="40233600"/>
  <p:notesSz cx="6858000" cy="9144000"/>
  <p:defaultTextStyle>
    <a:defPPr>
      <a:defRPr lang="en-US"/>
    </a:defPPr>
    <a:lvl1pPr marL="0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1pPr>
    <a:lvl2pPr marL="2612532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2pPr>
    <a:lvl3pPr marL="5225064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3pPr>
    <a:lvl4pPr marL="7837597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4pPr>
    <a:lvl5pPr marL="10450129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5pPr>
    <a:lvl6pPr marL="13062661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6pPr>
    <a:lvl7pPr marL="15675193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7pPr>
    <a:lvl8pPr marL="18287726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8pPr>
    <a:lvl9pPr marL="20900258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16128" userDrawn="1">
          <p15:clr>
            <a:srgbClr val="A4A3A4"/>
          </p15:clr>
        </p15:guide>
        <p15:guide id="3" pos="572" userDrawn="1">
          <p15:clr>
            <a:srgbClr val="A4A3A4"/>
          </p15:clr>
        </p15:guide>
        <p15:guide id="4" pos="316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ED0"/>
    <a:srgbClr val="99BADD"/>
    <a:srgbClr val="2FEE17"/>
    <a:srgbClr val="0FC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423" autoAdjust="0"/>
  </p:normalViewPr>
  <p:slideViewPr>
    <p:cSldViewPr snapToObjects="1">
      <p:cViewPr>
        <p:scale>
          <a:sx n="39" d="100"/>
          <a:sy n="39" d="100"/>
        </p:scale>
        <p:origin x="-1541" y="-403"/>
      </p:cViewPr>
      <p:guideLst>
        <p:guide orient="horz" pos="3600"/>
        <p:guide pos="16128"/>
        <p:guide pos="572"/>
        <p:guide pos="316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2498496"/>
            <a:ext cx="43525440" cy="8624147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2799040"/>
            <a:ext cx="35844480" cy="10281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2612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5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7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5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62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5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87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900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C642989-DB65-4110-8C25-3BE083E2570A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69D4E8C-553F-493B-94F7-C9CF4596F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4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5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611212"/>
            <a:ext cx="11521440" cy="343289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611212"/>
            <a:ext cx="33710880" cy="343289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7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5853816"/>
            <a:ext cx="43525440" cy="7990840"/>
          </a:xfrm>
        </p:spPr>
        <p:txBody>
          <a:bodyPr anchor="t"/>
          <a:lstStyle>
            <a:lvl1pPr algn="l">
              <a:defRPr sz="22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7052719"/>
            <a:ext cx="43525440" cy="8801097"/>
          </a:xfrm>
        </p:spPr>
        <p:txBody>
          <a:bodyPr anchor="b"/>
          <a:lstStyle>
            <a:lvl1pPr marL="0" indent="0">
              <a:buNone/>
              <a:defRPr sz="11400">
                <a:solidFill>
                  <a:schemeClr val="tx1">
                    <a:tint val="75000"/>
                  </a:schemeClr>
                </a:solidFill>
              </a:defRPr>
            </a:lvl1pPr>
            <a:lvl2pPr marL="2612532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2pPr>
            <a:lvl3pPr marL="5225064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3pPr>
            <a:lvl4pPr marL="7837597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4pPr>
            <a:lvl5pPr marL="1045012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5pPr>
            <a:lvl6pPr marL="13062661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6pPr>
            <a:lvl7pPr marL="15675193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7pPr>
            <a:lvl8pPr marL="18287726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8pPr>
            <a:lvl9pPr marL="20900258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9387843"/>
            <a:ext cx="22616160" cy="26552316"/>
          </a:xfrm>
        </p:spPr>
        <p:txBody>
          <a:bodyPr/>
          <a:lstStyle>
            <a:lvl1pPr>
              <a:defRPr sz="16000"/>
            </a:lvl1pPr>
            <a:lvl2pPr>
              <a:defRPr sz="13700"/>
            </a:lvl2pPr>
            <a:lvl3pPr>
              <a:defRPr sz="114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9387843"/>
            <a:ext cx="22616160" cy="26552316"/>
          </a:xfrm>
        </p:spPr>
        <p:txBody>
          <a:bodyPr/>
          <a:lstStyle>
            <a:lvl1pPr>
              <a:defRPr sz="16000"/>
            </a:lvl1pPr>
            <a:lvl2pPr>
              <a:defRPr sz="13700"/>
            </a:lvl2pPr>
            <a:lvl3pPr>
              <a:defRPr sz="114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9005996"/>
            <a:ext cx="22625053" cy="3753270"/>
          </a:xfrm>
        </p:spPr>
        <p:txBody>
          <a:bodyPr anchor="b"/>
          <a:lstStyle>
            <a:lvl1pPr marL="0" indent="0">
              <a:buNone/>
              <a:defRPr sz="13700" b="1"/>
            </a:lvl1pPr>
            <a:lvl2pPr marL="2612532" indent="0">
              <a:buNone/>
              <a:defRPr sz="11400" b="1"/>
            </a:lvl2pPr>
            <a:lvl3pPr marL="5225064" indent="0">
              <a:buNone/>
              <a:defRPr sz="10300" b="1"/>
            </a:lvl3pPr>
            <a:lvl4pPr marL="7837597" indent="0">
              <a:buNone/>
              <a:defRPr sz="9100" b="1"/>
            </a:lvl4pPr>
            <a:lvl5pPr marL="10450129" indent="0">
              <a:buNone/>
              <a:defRPr sz="9100" b="1"/>
            </a:lvl5pPr>
            <a:lvl6pPr marL="13062661" indent="0">
              <a:buNone/>
              <a:defRPr sz="9100" b="1"/>
            </a:lvl6pPr>
            <a:lvl7pPr marL="15675193" indent="0">
              <a:buNone/>
              <a:defRPr sz="9100" b="1"/>
            </a:lvl7pPr>
            <a:lvl8pPr marL="18287726" indent="0">
              <a:buNone/>
              <a:defRPr sz="9100" b="1"/>
            </a:lvl8pPr>
            <a:lvl9pPr marL="20900258" indent="0">
              <a:buNone/>
              <a:defRPr sz="9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2759266"/>
            <a:ext cx="22625053" cy="23180890"/>
          </a:xfrm>
        </p:spPr>
        <p:txBody>
          <a:bodyPr/>
          <a:lstStyle>
            <a:lvl1pPr>
              <a:defRPr sz="13700"/>
            </a:lvl1pPr>
            <a:lvl2pPr>
              <a:defRPr sz="11400"/>
            </a:lvl2pPr>
            <a:lvl3pPr>
              <a:defRPr sz="103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9005996"/>
            <a:ext cx="22633940" cy="3753270"/>
          </a:xfrm>
        </p:spPr>
        <p:txBody>
          <a:bodyPr anchor="b"/>
          <a:lstStyle>
            <a:lvl1pPr marL="0" indent="0">
              <a:buNone/>
              <a:defRPr sz="13700" b="1"/>
            </a:lvl1pPr>
            <a:lvl2pPr marL="2612532" indent="0">
              <a:buNone/>
              <a:defRPr sz="11400" b="1"/>
            </a:lvl2pPr>
            <a:lvl3pPr marL="5225064" indent="0">
              <a:buNone/>
              <a:defRPr sz="10300" b="1"/>
            </a:lvl3pPr>
            <a:lvl4pPr marL="7837597" indent="0">
              <a:buNone/>
              <a:defRPr sz="9100" b="1"/>
            </a:lvl4pPr>
            <a:lvl5pPr marL="10450129" indent="0">
              <a:buNone/>
              <a:defRPr sz="9100" b="1"/>
            </a:lvl5pPr>
            <a:lvl6pPr marL="13062661" indent="0">
              <a:buNone/>
              <a:defRPr sz="9100" b="1"/>
            </a:lvl6pPr>
            <a:lvl7pPr marL="15675193" indent="0">
              <a:buNone/>
              <a:defRPr sz="9100" b="1"/>
            </a:lvl7pPr>
            <a:lvl8pPr marL="18287726" indent="0">
              <a:buNone/>
              <a:defRPr sz="9100" b="1"/>
            </a:lvl8pPr>
            <a:lvl9pPr marL="20900258" indent="0">
              <a:buNone/>
              <a:defRPr sz="9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759266"/>
            <a:ext cx="22633940" cy="23180890"/>
          </a:xfrm>
        </p:spPr>
        <p:txBody>
          <a:bodyPr/>
          <a:lstStyle>
            <a:lvl1pPr>
              <a:defRPr sz="13700"/>
            </a:lvl1pPr>
            <a:lvl2pPr>
              <a:defRPr sz="11400"/>
            </a:lvl2pPr>
            <a:lvl3pPr>
              <a:defRPr sz="103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9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9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6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601893"/>
            <a:ext cx="16846553" cy="6817360"/>
          </a:xfrm>
        </p:spPr>
        <p:txBody>
          <a:bodyPr anchor="b"/>
          <a:lstStyle>
            <a:lvl1pPr algn="l">
              <a:defRPr sz="1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601896"/>
            <a:ext cx="28625800" cy="34338263"/>
          </a:xfrm>
        </p:spPr>
        <p:txBody>
          <a:bodyPr/>
          <a:lstStyle>
            <a:lvl1pPr>
              <a:defRPr sz="18300"/>
            </a:lvl1pPr>
            <a:lvl2pPr>
              <a:defRPr sz="16000"/>
            </a:lvl2pPr>
            <a:lvl3pPr>
              <a:defRPr sz="13700"/>
            </a:lvl3pPr>
            <a:lvl4pPr>
              <a:defRPr sz="11400"/>
            </a:lvl4pPr>
            <a:lvl5pPr>
              <a:defRPr sz="11400"/>
            </a:lvl5pPr>
            <a:lvl6pPr>
              <a:defRPr sz="11400"/>
            </a:lvl6pPr>
            <a:lvl7pPr>
              <a:defRPr sz="11400"/>
            </a:lvl7pPr>
            <a:lvl8pPr>
              <a:defRPr sz="11400"/>
            </a:lvl8pPr>
            <a:lvl9pPr>
              <a:defRPr sz="1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8419256"/>
            <a:ext cx="16846553" cy="27520903"/>
          </a:xfrm>
        </p:spPr>
        <p:txBody>
          <a:bodyPr/>
          <a:lstStyle>
            <a:lvl1pPr marL="0" indent="0">
              <a:buNone/>
              <a:defRPr sz="8000"/>
            </a:lvl1pPr>
            <a:lvl2pPr marL="2612532" indent="0">
              <a:buNone/>
              <a:defRPr sz="6900"/>
            </a:lvl2pPr>
            <a:lvl3pPr marL="5225064" indent="0">
              <a:buNone/>
              <a:defRPr sz="5700"/>
            </a:lvl3pPr>
            <a:lvl4pPr marL="7837597" indent="0">
              <a:buNone/>
              <a:defRPr sz="5100"/>
            </a:lvl4pPr>
            <a:lvl5pPr marL="10450129" indent="0">
              <a:buNone/>
              <a:defRPr sz="5100"/>
            </a:lvl5pPr>
            <a:lvl6pPr marL="13062661" indent="0">
              <a:buNone/>
              <a:defRPr sz="5100"/>
            </a:lvl6pPr>
            <a:lvl7pPr marL="15675193" indent="0">
              <a:buNone/>
              <a:defRPr sz="5100"/>
            </a:lvl7pPr>
            <a:lvl8pPr marL="18287726" indent="0">
              <a:buNone/>
              <a:defRPr sz="5100"/>
            </a:lvl8pPr>
            <a:lvl9pPr marL="20900258" indent="0">
              <a:buNone/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6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8163520"/>
            <a:ext cx="30723840" cy="3324863"/>
          </a:xfrm>
        </p:spPr>
        <p:txBody>
          <a:bodyPr anchor="b"/>
          <a:lstStyle>
            <a:lvl1pPr algn="l">
              <a:defRPr sz="11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594947"/>
            <a:ext cx="30723840" cy="24140160"/>
          </a:xfrm>
        </p:spPr>
        <p:txBody>
          <a:bodyPr/>
          <a:lstStyle>
            <a:lvl1pPr marL="0" indent="0">
              <a:buNone/>
              <a:defRPr sz="18300"/>
            </a:lvl1pPr>
            <a:lvl2pPr marL="2612532" indent="0">
              <a:buNone/>
              <a:defRPr sz="16000"/>
            </a:lvl2pPr>
            <a:lvl3pPr marL="5225064" indent="0">
              <a:buNone/>
              <a:defRPr sz="13700"/>
            </a:lvl3pPr>
            <a:lvl4pPr marL="7837597" indent="0">
              <a:buNone/>
              <a:defRPr sz="11400"/>
            </a:lvl4pPr>
            <a:lvl5pPr marL="10450129" indent="0">
              <a:buNone/>
              <a:defRPr sz="11400"/>
            </a:lvl5pPr>
            <a:lvl6pPr marL="13062661" indent="0">
              <a:buNone/>
              <a:defRPr sz="11400"/>
            </a:lvl6pPr>
            <a:lvl7pPr marL="15675193" indent="0">
              <a:buNone/>
              <a:defRPr sz="11400"/>
            </a:lvl7pPr>
            <a:lvl8pPr marL="18287726" indent="0">
              <a:buNone/>
              <a:defRPr sz="11400"/>
            </a:lvl8pPr>
            <a:lvl9pPr marL="20900258" indent="0">
              <a:buNone/>
              <a:defRPr sz="11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1488383"/>
            <a:ext cx="30723840" cy="4721857"/>
          </a:xfrm>
        </p:spPr>
        <p:txBody>
          <a:bodyPr/>
          <a:lstStyle>
            <a:lvl1pPr marL="0" indent="0">
              <a:buNone/>
              <a:defRPr sz="8000"/>
            </a:lvl1pPr>
            <a:lvl2pPr marL="2612532" indent="0">
              <a:buNone/>
              <a:defRPr sz="6900"/>
            </a:lvl2pPr>
            <a:lvl3pPr marL="5225064" indent="0">
              <a:buNone/>
              <a:defRPr sz="5700"/>
            </a:lvl3pPr>
            <a:lvl4pPr marL="7837597" indent="0">
              <a:buNone/>
              <a:defRPr sz="5100"/>
            </a:lvl4pPr>
            <a:lvl5pPr marL="10450129" indent="0">
              <a:buNone/>
              <a:defRPr sz="5100"/>
            </a:lvl5pPr>
            <a:lvl6pPr marL="13062661" indent="0">
              <a:buNone/>
              <a:defRPr sz="5100"/>
            </a:lvl6pPr>
            <a:lvl7pPr marL="15675193" indent="0">
              <a:buNone/>
              <a:defRPr sz="5100"/>
            </a:lvl7pPr>
            <a:lvl8pPr marL="18287726" indent="0">
              <a:buNone/>
              <a:defRPr sz="5100"/>
            </a:lvl8pPr>
            <a:lvl9pPr marL="20900258" indent="0">
              <a:buNone/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42989-DB65-4110-8C25-3BE083E2570A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4E8C-553F-493B-94F7-C9CF4596F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611210"/>
            <a:ext cx="46085760" cy="6705600"/>
          </a:xfrm>
          <a:prstGeom prst="rect">
            <a:avLst/>
          </a:prstGeom>
        </p:spPr>
        <p:txBody>
          <a:bodyPr vert="horz" lIns="522506" tIns="261253" rIns="522506" bIns="26125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9387843"/>
            <a:ext cx="46085760" cy="26552316"/>
          </a:xfrm>
          <a:prstGeom prst="rect">
            <a:avLst/>
          </a:prstGeom>
        </p:spPr>
        <p:txBody>
          <a:bodyPr vert="horz" lIns="522506" tIns="261253" rIns="522506" bIns="26125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7290589"/>
            <a:ext cx="11948160" cy="2142067"/>
          </a:xfrm>
          <a:prstGeom prst="rect">
            <a:avLst/>
          </a:prstGeom>
        </p:spPr>
        <p:txBody>
          <a:bodyPr vert="horz" lIns="522506" tIns="261253" rIns="522506" bIns="261253" rtlCol="0" anchor="ctr"/>
          <a:lstStyle>
            <a:lvl1pPr algn="l">
              <a:defRPr sz="6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DC642989-DB65-4110-8C25-3BE083E2570A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7290589"/>
            <a:ext cx="16215360" cy="2142067"/>
          </a:xfrm>
          <a:prstGeom prst="rect">
            <a:avLst/>
          </a:prstGeom>
        </p:spPr>
        <p:txBody>
          <a:bodyPr vert="horz" lIns="522506" tIns="261253" rIns="522506" bIns="261253" rtlCol="0" anchor="ctr"/>
          <a:lstStyle>
            <a:lvl1pPr algn="ctr">
              <a:defRPr sz="6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7290589"/>
            <a:ext cx="11948160" cy="2142067"/>
          </a:xfrm>
          <a:prstGeom prst="rect">
            <a:avLst/>
          </a:prstGeom>
        </p:spPr>
        <p:txBody>
          <a:bodyPr vert="horz" lIns="522506" tIns="261253" rIns="522506" bIns="261253" rtlCol="0" anchor="ctr"/>
          <a:lstStyle>
            <a:lvl1pPr algn="r">
              <a:defRPr sz="6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869D4E8C-553F-493B-94F7-C9CF4596F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1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5064" rtl="0" eaLnBrk="1" latinLnBrk="0" hangingPunct="1">
        <a:spcBef>
          <a:spcPct val="0"/>
        </a:spcBef>
        <a:buNone/>
        <a:defRPr sz="2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9399" indent="-1959399" algn="l" defTabSz="5225064" rtl="0" eaLnBrk="1" latinLnBrk="0" hangingPunct="1">
        <a:spcBef>
          <a:spcPct val="20000"/>
        </a:spcBef>
        <a:buFont typeface="Arial" pitchFamily="34" charset="0"/>
        <a:buChar char="•"/>
        <a:defRPr sz="18300" kern="1200">
          <a:solidFill>
            <a:schemeClr val="tx1"/>
          </a:solidFill>
          <a:latin typeface="+mj-lt"/>
          <a:ea typeface="+mn-ea"/>
          <a:cs typeface="+mn-cs"/>
        </a:defRPr>
      </a:lvl1pPr>
      <a:lvl2pPr marL="4245365" indent="-1632833" algn="l" defTabSz="5225064" rtl="0" eaLnBrk="1" latinLnBrk="0" hangingPunct="1">
        <a:spcBef>
          <a:spcPct val="20000"/>
        </a:spcBef>
        <a:buFont typeface="Arial" pitchFamily="34" charset="0"/>
        <a:buChar char="–"/>
        <a:defRPr sz="16000" kern="1200">
          <a:solidFill>
            <a:schemeClr val="tx1"/>
          </a:solidFill>
          <a:latin typeface="+mj-lt"/>
          <a:ea typeface="+mn-ea"/>
          <a:cs typeface="+mn-cs"/>
        </a:defRPr>
      </a:lvl2pPr>
      <a:lvl3pPr marL="6531331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j-lt"/>
          <a:ea typeface="+mn-ea"/>
          <a:cs typeface="+mn-cs"/>
        </a:defRPr>
      </a:lvl3pPr>
      <a:lvl4pPr marL="9143863" indent="-1306266" algn="l" defTabSz="5225064" rtl="0" eaLnBrk="1" latinLnBrk="0" hangingPunct="1">
        <a:spcBef>
          <a:spcPct val="20000"/>
        </a:spcBef>
        <a:buFont typeface="Arial" pitchFamily="34" charset="0"/>
        <a:buChar char="–"/>
        <a:defRPr sz="11400" kern="1200">
          <a:solidFill>
            <a:schemeClr val="tx1"/>
          </a:solidFill>
          <a:latin typeface="+mj-lt"/>
          <a:ea typeface="+mn-ea"/>
          <a:cs typeface="+mn-cs"/>
        </a:defRPr>
      </a:lvl4pPr>
      <a:lvl5pPr marL="11756395" indent="-1306266" algn="l" defTabSz="5225064" rtl="0" eaLnBrk="1" latinLnBrk="0" hangingPunct="1">
        <a:spcBef>
          <a:spcPct val="20000"/>
        </a:spcBef>
        <a:buFont typeface="Arial" pitchFamily="34" charset="0"/>
        <a:buChar char="»"/>
        <a:defRPr sz="11400" kern="1200">
          <a:solidFill>
            <a:schemeClr val="tx1"/>
          </a:solidFill>
          <a:latin typeface="+mj-lt"/>
          <a:ea typeface="+mn-ea"/>
          <a:cs typeface="+mn-cs"/>
        </a:defRPr>
      </a:lvl5pPr>
      <a:lvl6pPr marL="14368927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981460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3992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6524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612532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2pPr>
      <a:lvl3pPr marL="5225064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7837597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450129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2661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5193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726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20900258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BADD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1990593" y="376630"/>
            <a:ext cx="472252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60000"/>
                    </a:prstClr>
                  </a:outerShdw>
                </a:effectLst>
              </a:rPr>
              <a:t>How I Cured Cancer During My Summer Rotation</a:t>
            </a:r>
          </a:p>
          <a:p>
            <a:pPr algn="ctr"/>
            <a:endParaRPr lang="en-US" sz="4400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Jordan Q. Brilliant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Department </a:t>
            </a:r>
            <a:r>
              <a:rPr lang="en-US" sz="540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of N=1, National </a:t>
            </a:r>
            <a:r>
              <a:rPr lang="en-US" sz="5400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Institute of Perfect Science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08522" y="5714924"/>
            <a:ext cx="9144000" cy="1849128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1097280" rIns="365760" rtlCol="0" anchor="t" anchorCtr="0"/>
          <a:lstStyle/>
          <a:p>
            <a:pPr algn="just"/>
            <a:r>
              <a:rPr lang="en-US" sz="1900" b="1" dirty="0">
                <a:solidFill>
                  <a:schemeClr val="tx1"/>
                </a:solidFill>
              </a:rPr>
              <a:t> </a:t>
            </a:r>
            <a:endParaRPr lang="en-US" sz="1900" dirty="0">
              <a:solidFill>
                <a:schemeClr val="tx1"/>
              </a:solidFill>
            </a:endParaRPr>
          </a:p>
          <a:p>
            <a:pPr marL="457200"/>
            <a:endParaRPr lang="en-US" sz="3600" i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08522" y="5714925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Abstract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1" name="Rectangle 340"/>
          <p:cNvSpPr/>
          <p:nvPr/>
        </p:nvSpPr>
        <p:spPr>
          <a:xfrm>
            <a:off x="908522" y="25293726"/>
            <a:ext cx="9144000" cy="130924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1097280" rIns="365760" rtlCol="0" anchor="t" anchorCtr="0"/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42" name="Rectangle 341"/>
          <p:cNvSpPr/>
          <p:nvPr/>
        </p:nvSpPr>
        <p:spPr>
          <a:xfrm>
            <a:off x="908522" y="25293726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Introduction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1145272" y="5714925"/>
            <a:ext cx="9144000" cy="1453248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822960" rtlCol="0" anchor="t" anchorCtr="0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145272" y="5714925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6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145272" y="29658185"/>
            <a:ext cx="9144000" cy="40155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1097280" rtlCol="0" anchor="t" anchorCtr="0"/>
          <a:lstStyle/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145272" y="29658185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Directions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8" name="Rectangle 437"/>
          <p:cNvSpPr/>
          <p:nvPr/>
        </p:nvSpPr>
        <p:spPr>
          <a:xfrm>
            <a:off x="41145272" y="34749105"/>
            <a:ext cx="9144000" cy="29424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1097280" rIns="365760" rtlCol="0" anchor="t" anchorCtr="0"/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9" name="Rectangle 438"/>
          <p:cNvSpPr/>
          <p:nvPr/>
        </p:nvSpPr>
        <p:spPr>
          <a:xfrm>
            <a:off x="41145272" y="34749105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References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1145272" y="21729810"/>
            <a:ext cx="9144000" cy="69393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1097280" rtlCol="0" anchor="t" anchorCtr="0"/>
          <a:lstStyle/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1145272" y="2172981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Summary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026898" y="5714925"/>
            <a:ext cx="9144000" cy="145134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822960" rtlCol="0" anchor="t" anchorCtr="0"/>
          <a:lstStyle/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026898" y="5714925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2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1026898" y="21729809"/>
            <a:ext cx="9144000" cy="166293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822960" rIns="365760" rtlCol="0" anchor="t" anchorCtr="0"/>
          <a:lstStyle/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1026898" y="21729809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3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4D4C512-B304-D949-A0C3-E96A766E0CB3}"/>
              </a:ext>
            </a:extLst>
          </p:cNvPr>
          <p:cNvSpPr/>
          <p:nvPr/>
        </p:nvSpPr>
        <p:spPr>
          <a:xfrm>
            <a:off x="31086086" y="5714925"/>
            <a:ext cx="9144000" cy="1453248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822960" rtlCol="0" anchor="t" anchorCtr="0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7B47FAF-3BF4-E543-9043-52FD65DF69AD}"/>
              </a:ext>
            </a:extLst>
          </p:cNvPr>
          <p:cNvSpPr/>
          <p:nvPr/>
        </p:nvSpPr>
        <p:spPr>
          <a:xfrm>
            <a:off x="31086086" y="5714925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ED49235-EA37-F449-81D0-277F1F06B94A}"/>
              </a:ext>
            </a:extLst>
          </p:cNvPr>
          <p:cNvSpPr/>
          <p:nvPr/>
        </p:nvSpPr>
        <p:spPr>
          <a:xfrm>
            <a:off x="31086086" y="21669487"/>
            <a:ext cx="9144000" cy="1453248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822960" rtlCol="0" anchor="t" anchorCtr="0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BDBA41C-E517-544A-8F62-120578347FE9}"/>
              </a:ext>
            </a:extLst>
          </p:cNvPr>
          <p:cNvSpPr/>
          <p:nvPr/>
        </p:nvSpPr>
        <p:spPr>
          <a:xfrm>
            <a:off x="31086086" y="21669487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5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967710" y="5714925"/>
            <a:ext cx="9144000" cy="111593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1097280" rIns="365760" rtlCol="0" anchor="t" anchorCtr="0"/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967710" y="5714925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 &amp; Objectives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3" name="Rectangle 342"/>
          <p:cNvSpPr/>
          <p:nvPr/>
        </p:nvSpPr>
        <p:spPr>
          <a:xfrm>
            <a:off x="10967710" y="26300005"/>
            <a:ext cx="9144000" cy="120975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822960" rtlCol="0" anchor="t" anchorCtr="0"/>
          <a:lstStyle/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44" name="Rectangle 343"/>
          <p:cNvSpPr/>
          <p:nvPr/>
        </p:nvSpPr>
        <p:spPr>
          <a:xfrm>
            <a:off x="10967710" y="26300005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Figure 1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967710" y="17620475"/>
            <a:ext cx="9144000" cy="6585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114300" dir="2700000" algn="tl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1097280" rtlCol="0" anchor="t" anchorCtr="0"/>
          <a:lstStyle/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967710" y="17620475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Methods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6A80BB6-EC09-C14E-A916-D018EBD574E1}"/>
              </a:ext>
            </a:extLst>
          </p:cNvPr>
          <p:cNvSpPr/>
          <p:nvPr/>
        </p:nvSpPr>
        <p:spPr>
          <a:xfrm>
            <a:off x="10967710" y="2507578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888322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800"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1477</TotalTime>
  <Words>46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Blank</vt:lpstr>
      <vt:lpstr>PowerPoint Presentation</vt:lpstr>
    </vt:vector>
  </TitlesOfParts>
  <Company>NIEHS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Artiom Gruzdev</dc:creator>
  <cp:lastModifiedBy>Edin, Matthew L (NIH/NIEHS) [E]</cp:lastModifiedBy>
  <cp:revision>140</cp:revision>
  <dcterms:created xsi:type="dcterms:W3CDTF">2014-03-21T13:05:36Z</dcterms:created>
  <dcterms:modified xsi:type="dcterms:W3CDTF">2020-07-10T18:48:39Z</dcterms:modified>
</cp:coreProperties>
</file>